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82" r:id="rId2"/>
    <p:sldId id="275" r:id="rId3"/>
    <p:sldId id="287" r:id="rId4"/>
    <p:sldId id="277" r:id="rId5"/>
    <p:sldId id="256" r:id="rId6"/>
    <p:sldId id="283" r:id="rId7"/>
    <p:sldId id="258" r:id="rId8"/>
    <p:sldId id="260" r:id="rId9"/>
    <p:sldId id="266" r:id="rId10"/>
    <p:sldId id="285" r:id="rId11"/>
    <p:sldId id="286" r:id="rId12"/>
    <p:sldId id="271" r:id="rId13"/>
    <p:sldId id="259" r:id="rId14"/>
    <p:sldId id="284" r:id="rId15"/>
    <p:sldId id="288" r:id="rId16"/>
    <p:sldId id="28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2298" y="9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6B8B8-E280-42E2-AD39-67A24FF5C1E8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734A6D-D20D-41DB-99EE-A50F245EF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8190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1DC21-D8FD-4FD5-991E-3CB5173189B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1A8DE2-134C-417F-9705-E6C8796D33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74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5363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5322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9334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7559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7686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750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5937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4475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5612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1274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393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138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747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4323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7162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A8DE2-134C-417F-9705-E6C8796D331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69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129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422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109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303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172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3/20/2015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63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3/20/2015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619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3/20/2015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7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3/20/2015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621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3/20/2015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476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30C85-E56D-4975-A6CC-C1D2032E1D71}" type="datetimeFigureOut">
              <a:rPr lang="en-US" smtClean="0"/>
              <a:t>3/20/2015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99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30C85-E56D-4975-A6CC-C1D2032E1D71}" type="datetimeFigureOut">
              <a:rPr lang="en-US" smtClean="0"/>
              <a:t>3/20/2015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A9F9C-72C1-47D1-9C04-EC5F2B63C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758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119212"/>
            <a:ext cx="40767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erlin Sans FB" panose="020E0602020502020306" pitchFamily="34" charset="0"/>
              </a:rPr>
              <a:t>Ça, c’est moi </a:t>
            </a:r>
            <a:r>
              <a:rPr lang="fr-FR" sz="4400" u="sng" dirty="0" smtClean="0">
                <a:latin typeface="Berlin Sans FB" panose="020E0602020502020306" pitchFamily="34" charset="0"/>
              </a:rPr>
              <a:t>quand j’</a:t>
            </a:r>
            <a:r>
              <a:rPr lang="fr-FR" sz="4400" u="sng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étais </a:t>
            </a:r>
            <a:r>
              <a:rPr lang="fr-FR" sz="4400" u="sng" dirty="0" smtClean="0">
                <a:latin typeface="Berlin Sans FB" panose="020E0602020502020306" pitchFamily="34" charset="0"/>
              </a:rPr>
              <a:t>petite</a:t>
            </a:r>
            <a:r>
              <a:rPr lang="fr-FR" sz="4400" dirty="0" smtClean="0">
                <a:latin typeface="Berlin Sans FB" panose="020E0602020502020306" pitchFamily="34" charset="0"/>
              </a:rPr>
              <a:t>.</a:t>
            </a:r>
            <a:endParaRPr lang="fr-FR" sz="4400" dirty="0" smtClean="0">
              <a:latin typeface="Berlin Sans FB" panose="020E0602020502020306" pitchFamily="34" charset="0"/>
            </a:endParaRPr>
          </a:p>
        </p:txBody>
      </p:sp>
      <p:pic>
        <p:nvPicPr>
          <p:cNvPr id="17410" name="Picture 2" descr="https://fbcdn-sphotos-h-a.akamaihd.net/hphotos-ak-ash3/733998_10201045238399725_863177926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00" y="74705"/>
            <a:ext cx="5067300" cy="675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818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152400"/>
            <a:ext cx="50292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erlin Sans FB" panose="020E0602020502020306" pitchFamily="34" charset="0"/>
              </a:rPr>
              <a:t>J’</a:t>
            </a:r>
            <a:r>
              <a:rPr lang="fr-FR" sz="4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aimais</a:t>
            </a:r>
            <a:r>
              <a:rPr lang="fr-FR" sz="4400" dirty="0" smtClean="0">
                <a:latin typeface="Berlin Sans FB" panose="020E0602020502020306" pitchFamily="34" charset="0"/>
              </a:rPr>
              <a:t> </a:t>
            </a:r>
            <a:r>
              <a:rPr lang="fr-FR" sz="4400" i="1" u="sng" dirty="0" smtClean="0">
                <a:latin typeface="Berlin Sans FB" panose="020E0602020502020306" pitchFamily="34" charset="0"/>
              </a:rPr>
              <a:t>jouer en plein air</a:t>
            </a:r>
            <a:r>
              <a:rPr lang="fr-FR" sz="4400" dirty="0" smtClean="0">
                <a:latin typeface="Berlin Sans FB" panose="020E0602020502020306" pitchFamily="34" charset="0"/>
              </a:rPr>
              <a:t> aussi.  Par exemple, j’</a:t>
            </a:r>
            <a:r>
              <a:rPr lang="fr-FR" sz="4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aimais</a:t>
            </a:r>
            <a:r>
              <a:rPr lang="fr-FR" sz="4400" dirty="0" smtClean="0">
                <a:latin typeface="Berlin Sans FB" panose="020E0602020502020306" pitchFamily="34" charset="0"/>
              </a:rPr>
              <a:t> </a:t>
            </a:r>
            <a:r>
              <a:rPr lang="fr-FR" sz="4400" i="1" u="sng" dirty="0" smtClean="0">
                <a:latin typeface="Berlin Sans FB" panose="020E0602020502020306" pitchFamily="34" charset="0"/>
              </a:rPr>
              <a:t>faire des châteaux </a:t>
            </a:r>
            <a:r>
              <a:rPr lang="fr-FR" sz="4400" dirty="0" smtClean="0">
                <a:latin typeface="Berlin Sans FB" panose="020E0602020502020306" pitchFamily="34" charset="0"/>
              </a:rPr>
              <a:t>de sable à la plage.</a:t>
            </a:r>
            <a:endParaRPr lang="fr-FR" sz="4400" dirty="0" smtClean="0">
              <a:latin typeface="Berlin Sans FB" panose="020E06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4013" y="4572000"/>
            <a:ext cx="55172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erlin Sans FB" panose="020E0602020502020306" pitchFamily="34" charset="0"/>
              </a:rPr>
              <a:t>Et j’</a:t>
            </a:r>
            <a:r>
              <a:rPr lang="fr-FR" sz="4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aimais</a:t>
            </a:r>
            <a:r>
              <a:rPr lang="fr-FR" sz="4400" dirty="0" smtClean="0">
                <a:latin typeface="Berlin Sans FB" panose="020E0602020502020306" pitchFamily="34" charset="0"/>
              </a:rPr>
              <a:t> </a:t>
            </a:r>
            <a:r>
              <a:rPr lang="fr-FR" sz="4400" i="1" u="sng" dirty="0" smtClean="0">
                <a:latin typeface="Berlin Sans FB" panose="020E0602020502020306" pitchFamily="34" charset="0"/>
              </a:rPr>
              <a:t>sauter à la corde</a:t>
            </a:r>
            <a:r>
              <a:rPr lang="fr-FR" sz="4400" dirty="0" smtClean="0">
                <a:latin typeface="Berlin Sans FB" panose="020E0602020502020306" pitchFamily="34" charset="0"/>
              </a:rPr>
              <a:t>.</a:t>
            </a:r>
            <a:endParaRPr lang="fr-FR" sz="4400" dirty="0" smtClean="0">
              <a:latin typeface="Berlin Sans FB" panose="020E06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0000" r="15000"/>
          <a:stretch/>
        </p:blipFill>
        <p:spPr>
          <a:xfrm>
            <a:off x="5029200" y="-1"/>
            <a:ext cx="4097718" cy="36302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t="4210" b="5264"/>
          <a:stretch/>
        </p:blipFill>
        <p:spPr>
          <a:xfrm>
            <a:off x="7257" y="3617686"/>
            <a:ext cx="36195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8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381000"/>
            <a:ext cx="4572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erlin Sans FB" panose="020E0602020502020306" pitchFamily="34" charset="0"/>
              </a:rPr>
              <a:t>Mais je </a:t>
            </a:r>
            <a:r>
              <a:rPr lang="fr-FR" sz="44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n</a:t>
            </a:r>
            <a:r>
              <a:rPr lang="fr-FR" sz="4400" dirty="0" smtClean="0">
                <a:latin typeface="Berlin Sans FB" panose="020E0602020502020306" pitchFamily="34" charset="0"/>
              </a:rPr>
              <a:t>’</a:t>
            </a:r>
            <a:r>
              <a:rPr lang="fr-FR" sz="4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aimais</a:t>
            </a:r>
            <a:r>
              <a:rPr lang="fr-FR" sz="4400" dirty="0" smtClean="0">
                <a:latin typeface="Berlin Sans FB" panose="020E0602020502020306" pitchFamily="34" charset="0"/>
              </a:rPr>
              <a:t> </a:t>
            </a:r>
            <a:r>
              <a:rPr lang="fr-FR" sz="44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pas</a:t>
            </a:r>
            <a:r>
              <a:rPr lang="fr-FR" sz="4400" dirty="0" smtClean="0">
                <a:latin typeface="Berlin Sans FB" panose="020E0602020502020306" pitchFamily="34" charset="0"/>
              </a:rPr>
              <a:t> </a:t>
            </a:r>
            <a:r>
              <a:rPr lang="fr-FR" sz="4400" i="1" u="sng" dirty="0" smtClean="0">
                <a:latin typeface="Berlin Sans FB" panose="020E0602020502020306" pitchFamily="34" charset="0"/>
              </a:rPr>
              <a:t>jouer à chat perché</a:t>
            </a:r>
            <a:r>
              <a:rPr lang="fr-FR" sz="4400" dirty="0" smtClean="0">
                <a:latin typeface="Berlin Sans FB" panose="020E0602020502020306" pitchFamily="34" charset="0"/>
              </a:rPr>
              <a:t>.</a:t>
            </a:r>
            <a:endParaRPr lang="fr-FR" sz="4400" dirty="0" smtClean="0">
              <a:latin typeface="Berlin Sans FB" panose="020E06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91000" y="4082633"/>
            <a:ext cx="4953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erlin Sans FB" panose="020E0602020502020306" pitchFamily="34" charset="0"/>
              </a:rPr>
              <a:t>Et je </a:t>
            </a:r>
            <a:r>
              <a:rPr lang="fr-FR" sz="44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n</a:t>
            </a:r>
            <a:r>
              <a:rPr lang="fr-FR" sz="4400" dirty="0" smtClean="0">
                <a:latin typeface="Berlin Sans FB" panose="020E0602020502020306" pitchFamily="34" charset="0"/>
              </a:rPr>
              <a:t>’</a:t>
            </a:r>
            <a:r>
              <a:rPr lang="fr-FR" sz="4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aimais</a:t>
            </a:r>
            <a:r>
              <a:rPr lang="fr-FR" sz="4400" dirty="0" smtClean="0">
                <a:latin typeface="Berlin Sans FB" panose="020E0602020502020306" pitchFamily="34" charset="0"/>
              </a:rPr>
              <a:t> </a:t>
            </a:r>
            <a:r>
              <a:rPr lang="fr-FR" sz="44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pas</a:t>
            </a:r>
            <a:r>
              <a:rPr lang="fr-FR" sz="4400" dirty="0" smtClean="0">
                <a:latin typeface="Berlin Sans FB" panose="020E0602020502020306" pitchFamily="34" charset="0"/>
              </a:rPr>
              <a:t> </a:t>
            </a:r>
            <a:r>
              <a:rPr lang="fr-FR" sz="4400" i="1" u="sng" dirty="0" smtClean="0">
                <a:latin typeface="Berlin Sans FB" panose="020E0602020502020306" pitchFamily="34" charset="0"/>
              </a:rPr>
              <a:t>grimper aux arbres </a:t>
            </a:r>
            <a:r>
              <a:rPr lang="fr-FR" sz="4400" dirty="0" smtClean="0">
                <a:latin typeface="Berlin Sans FB" panose="020E0602020502020306" pitchFamily="34" charset="0"/>
              </a:rPr>
              <a:t>parce que j’</a:t>
            </a:r>
            <a:r>
              <a:rPr lang="fr-FR" sz="4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avais</a:t>
            </a:r>
            <a:r>
              <a:rPr lang="fr-FR" sz="4400" dirty="0" smtClean="0">
                <a:latin typeface="Berlin Sans FB" panose="020E0602020502020306" pitchFamily="34" charset="0"/>
              </a:rPr>
              <a:t> peur de tomber.</a:t>
            </a:r>
            <a:endParaRPr lang="fr-FR" sz="4400" dirty="0" smtClean="0">
              <a:latin typeface="Berlin Sans FB" panose="020E0602020502020306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35535" t="9159" b="3836"/>
          <a:stretch/>
        </p:blipFill>
        <p:spPr>
          <a:xfrm>
            <a:off x="4572000" y="0"/>
            <a:ext cx="4572000" cy="40963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657058"/>
            <a:ext cx="4200942" cy="4200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31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4580" y="152400"/>
            <a:ext cx="91194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erlin Sans FB" panose="020E0602020502020306" pitchFamily="34" charset="0"/>
              </a:rPr>
              <a:t>Quand j’</a:t>
            </a:r>
            <a:r>
              <a:rPr lang="fr-FR" sz="4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étais</a:t>
            </a:r>
            <a:r>
              <a:rPr lang="fr-FR" sz="4400" dirty="0" smtClean="0">
                <a:latin typeface="Berlin Sans FB" panose="020E0602020502020306" pitchFamily="34" charset="0"/>
              </a:rPr>
              <a:t> jeune, j’</a:t>
            </a:r>
            <a:r>
              <a:rPr lang="fr-FR" sz="4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aimais</a:t>
            </a:r>
            <a:r>
              <a:rPr lang="fr-FR" sz="4400" dirty="0" smtClean="0">
                <a:latin typeface="Berlin Sans FB" panose="020E0602020502020306" pitchFamily="34" charset="0"/>
              </a:rPr>
              <a:t> </a:t>
            </a:r>
            <a:r>
              <a:rPr lang="fr-FR" sz="4400" i="1" u="sng" dirty="0" smtClean="0">
                <a:latin typeface="Berlin Sans FB" panose="020E0602020502020306" pitchFamily="34" charset="0"/>
              </a:rPr>
              <a:t>dessiner dans ma chambre</a:t>
            </a:r>
            <a:r>
              <a:rPr lang="fr-FR" sz="4400" dirty="0" smtClean="0">
                <a:latin typeface="Berlin Sans FB" panose="020E0602020502020306" pitchFamily="34" charset="0"/>
              </a:rPr>
              <a:t>.</a:t>
            </a:r>
            <a:endParaRPr lang="fr-FR" sz="4400" dirty="0">
              <a:latin typeface="Berlin Sans FB" panose="020E0602020502020306" pitchFamily="34" charset="0"/>
            </a:endParaRPr>
          </a:p>
        </p:txBody>
      </p:sp>
      <p:sp>
        <p:nvSpPr>
          <p:cNvPr id="2" name="AutoShape 2" descr="https://mail-attachment.googleusercontent.com/attachment/u/0/?ui=2&amp;ik=12154f69a4&amp;view=att&amp;th=13de5d3ed6711097&amp;attid=0.1&amp;disp=inline&amp;realattid=1431684528321069056-local0&amp;safe=1&amp;zw&amp;saduie=AG9B_P9w4m9zRxmI4jC9_cPg_mph&amp;sadet=1365360543844&amp;sads=ylG1KBtSpmBQYDpBH8VkGR7k_Zs&amp;sadssc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472649" y="2096998"/>
            <a:ext cx="3781188" cy="283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6" descr="20130406_10331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882546" y="1325815"/>
            <a:ext cx="3601129" cy="270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393539" y="3026119"/>
            <a:ext cx="4381500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430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encrypted-tbn0.gstatic.com/images?q=tbn:ANd9GcQCbprMOYr0W7ssHo68TXPdiTlEgVnytisZHj3YMA-nDcHTMYSG0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76" y="42525"/>
            <a:ext cx="3505200" cy="3075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.brothersoft.com/screenshots/softimage/t/the_little_mermaid-140989-1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7"/>
          <a:stretch/>
        </p:blipFill>
        <p:spPr bwMode="auto">
          <a:xfrm>
            <a:off x="4251960" y="20754"/>
            <a:ext cx="4876800" cy="3985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-16776" y="5791200"/>
            <a:ext cx="91018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" panose="020E0602020502020306" pitchFamily="34" charset="0"/>
              </a:rPr>
              <a:t>Quand </a:t>
            </a:r>
            <a:r>
              <a:rPr lang="fr-FR" sz="3600" dirty="0" smtClean="0">
                <a:latin typeface="Berlin Sans FB" panose="020E0602020502020306" pitchFamily="34" charset="0"/>
              </a:rPr>
              <a:t>j’</a:t>
            </a:r>
            <a:r>
              <a:rPr lang="fr-FR" sz="36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avais</a:t>
            </a:r>
            <a:r>
              <a:rPr lang="fr-FR" sz="3600" dirty="0" smtClean="0">
                <a:latin typeface="Berlin Sans FB" panose="020E0602020502020306" pitchFamily="34" charset="0"/>
              </a:rPr>
              <a:t> cinq ans, </a:t>
            </a:r>
            <a:r>
              <a:rPr lang="fr-FR" sz="3600" dirty="0" smtClean="0">
                <a:latin typeface="Berlin Sans FB" panose="020E0602020502020306" pitchFamily="34" charset="0"/>
              </a:rPr>
              <a:t>j’</a:t>
            </a:r>
            <a:r>
              <a:rPr lang="fr-FR" sz="36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aimais</a:t>
            </a:r>
            <a:r>
              <a:rPr lang="fr-FR" sz="3600" dirty="0" smtClean="0">
                <a:latin typeface="Berlin Sans FB" panose="020E0602020502020306" pitchFamily="34" charset="0"/>
              </a:rPr>
              <a:t> </a:t>
            </a:r>
            <a:r>
              <a:rPr lang="fr-FR" sz="3600" dirty="0" smtClean="0">
                <a:latin typeface="Berlin Sans FB" panose="020E0602020502020306" pitchFamily="34" charset="0"/>
              </a:rPr>
              <a:t>les jeux-vidéo de Nintendo.</a:t>
            </a:r>
            <a:endParaRPr lang="fr-FR" sz="3600" dirty="0">
              <a:latin typeface="Berlin Sans FB" panose="020E0602020502020306" pitchFamily="34" charset="0"/>
            </a:endParaRPr>
          </a:p>
        </p:txBody>
      </p:sp>
      <p:pic>
        <p:nvPicPr>
          <p:cNvPr id="4098" name="Picture 2" descr="http://d2qss72tiioiku.cloudfront.net/image/original/collectible-82555.jpg?133907475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947921"/>
            <a:ext cx="2620276" cy="284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960" y="3118168"/>
            <a:ext cx="4326111" cy="283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91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5410200"/>
            <a:ext cx="91018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" panose="020E0602020502020306" pitchFamily="34" charset="0"/>
              </a:rPr>
              <a:t>Quand </a:t>
            </a:r>
            <a:r>
              <a:rPr lang="fr-FR" sz="3600" dirty="0" smtClean="0">
                <a:latin typeface="Berlin Sans FB" panose="020E0602020502020306" pitchFamily="34" charset="0"/>
              </a:rPr>
              <a:t>j’</a:t>
            </a:r>
            <a:r>
              <a:rPr lang="fr-FR" sz="36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avais</a:t>
            </a:r>
            <a:r>
              <a:rPr lang="fr-FR" sz="3600" dirty="0" smtClean="0">
                <a:latin typeface="Berlin Sans FB" panose="020E0602020502020306" pitchFamily="34" charset="0"/>
              </a:rPr>
              <a:t> douze ans, </a:t>
            </a:r>
            <a:r>
              <a:rPr lang="fr-FR" sz="3600" dirty="0" smtClean="0">
                <a:latin typeface="Berlin Sans FB" panose="020E0602020502020306" pitchFamily="34" charset="0"/>
              </a:rPr>
              <a:t>j’</a:t>
            </a:r>
            <a:r>
              <a:rPr lang="fr-FR" sz="36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aimais</a:t>
            </a:r>
            <a:r>
              <a:rPr lang="fr-FR" sz="3600" dirty="0" smtClean="0">
                <a:latin typeface="Berlin Sans FB" panose="020E0602020502020306" pitchFamily="34" charset="0"/>
              </a:rPr>
              <a:t> </a:t>
            </a:r>
            <a:r>
              <a:rPr lang="fr-FR" sz="3600" dirty="0" smtClean="0">
                <a:latin typeface="Berlin Sans FB" panose="020E0602020502020306" pitchFamily="34" charset="0"/>
              </a:rPr>
              <a:t>ces jeux-vidéo.</a:t>
            </a:r>
            <a:endParaRPr lang="fr-FR" sz="3600" dirty="0">
              <a:latin typeface="Berlin Sans FB" panose="020E0602020502020306" pitchFamily="34" charset="0"/>
            </a:endParaRPr>
          </a:p>
        </p:txBody>
      </p:sp>
      <p:pic>
        <p:nvPicPr>
          <p:cNvPr id="2050" name="Picture 2" descr="http://cdn.cultofmac.com/wp-content/uploads/2014/09/final_fantasy_vii_sephiroth_cloud_strife_barret_tifa_desktop_1920x1200_hd-wallpaper-8234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086" y="2057400"/>
            <a:ext cx="5028914" cy="314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3340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20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5190105"/>
            <a:ext cx="91018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" panose="020E0602020502020306" pitchFamily="34" charset="0"/>
              </a:rPr>
              <a:t>Quand </a:t>
            </a:r>
            <a:r>
              <a:rPr lang="fr-FR" sz="3600" dirty="0" smtClean="0">
                <a:latin typeface="Berlin Sans FB" panose="020E0602020502020306" pitchFamily="34" charset="0"/>
              </a:rPr>
              <a:t>j’</a:t>
            </a:r>
            <a:r>
              <a:rPr lang="fr-FR" sz="36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étais</a:t>
            </a:r>
            <a:r>
              <a:rPr lang="fr-FR" sz="3600" dirty="0" smtClean="0">
                <a:latin typeface="Berlin Sans FB" panose="020E0602020502020306" pitchFamily="34" charset="0"/>
              </a:rPr>
              <a:t> jeune, </a:t>
            </a:r>
            <a:r>
              <a:rPr lang="fr-FR" sz="3600" dirty="0" smtClean="0">
                <a:latin typeface="Berlin Sans FB" panose="020E0602020502020306" pitchFamily="34" charset="0"/>
              </a:rPr>
              <a:t>j’</a:t>
            </a:r>
            <a:r>
              <a:rPr lang="fr-FR" sz="36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aimais</a:t>
            </a:r>
            <a:r>
              <a:rPr lang="fr-FR" sz="3600" dirty="0" smtClean="0">
                <a:latin typeface="Berlin Sans FB" panose="020E0602020502020306" pitchFamily="34" charset="0"/>
              </a:rPr>
              <a:t> </a:t>
            </a:r>
            <a:r>
              <a:rPr lang="fr-FR" sz="3600" dirty="0" smtClean="0">
                <a:latin typeface="Berlin Sans FB" panose="020E0602020502020306" pitchFamily="34" charset="0"/>
              </a:rPr>
              <a:t>aller à la </a:t>
            </a:r>
            <a:r>
              <a:rPr lang="fr-FR" sz="3600" i="1" u="sng" dirty="0" smtClean="0">
                <a:latin typeface="Berlin Sans FB" panose="020E0602020502020306" pitchFamily="34" charset="0"/>
              </a:rPr>
              <a:t>promenade</a:t>
            </a:r>
            <a:r>
              <a:rPr lang="fr-FR" sz="3600" dirty="0" smtClean="0">
                <a:latin typeface="Berlin Sans FB" panose="020E0602020502020306" pitchFamily="34" charset="0"/>
              </a:rPr>
              <a:t> à </a:t>
            </a:r>
            <a:r>
              <a:rPr lang="fr-FR" sz="3600" dirty="0" err="1" smtClean="0">
                <a:latin typeface="Berlin Sans FB" panose="020E0602020502020306" pitchFamily="34" charset="0"/>
              </a:rPr>
              <a:t>Seaside</a:t>
            </a:r>
            <a:r>
              <a:rPr lang="fr-FR" sz="3600" dirty="0" smtClean="0">
                <a:latin typeface="Berlin Sans FB" panose="020E0602020502020306" pitchFamily="34" charset="0"/>
              </a:rPr>
              <a:t>, où j’</a:t>
            </a:r>
            <a:r>
              <a:rPr lang="fr-FR" sz="36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adorais</a:t>
            </a:r>
            <a:r>
              <a:rPr lang="fr-FR" sz="3600" dirty="0" smtClean="0">
                <a:latin typeface="Berlin Sans FB" panose="020E0602020502020306" pitchFamily="34" charset="0"/>
              </a:rPr>
              <a:t> </a:t>
            </a:r>
            <a:r>
              <a:rPr lang="fr-FR" sz="3600" i="1" u="sng" dirty="0" smtClean="0">
                <a:latin typeface="Berlin Sans FB" panose="020E0602020502020306" pitchFamily="34" charset="0"/>
              </a:rPr>
              <a:t>faire du manège</a:t>
            </a:r>
            <a:r>
              <a:rPr lang="fr-FR" sz="3600" dirty="0" smtClean="0">
                <a:latin typeface="Berlin Sans FB" panose="020E0602020502020306" pitchFamily="34" charset="0"/>
              </a:rPr>
              <a:t>.</a:t>
            </a:r>
            <a:endParaRPr lang="fr-FR" sz="3600" dirty="0">
              <a:latin typeface="Berlin Sans FB" panose="020E0602020502020306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18824" b="5882"/>
          <a:stretch/>
        </p:blipFill>
        <p:spPr>
          <a:xfrm>
            <a:off x="0" y="0"/>
            <a:ext cx="5410200" cy="344244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5572" y="2057401"/>
            <a:ext cx="4696293" cy="313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15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27309" y="7257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erlin Sans FB" panose="020E0602020502020306" pitchFamily="34" charset="0"/>
              </a:rPr>
              <a:t>J’ai des très bons </a:t>
            </a:r>
            <a:r>
              <a:rPr lang="fr-FR" sz="4400" i="1" u="sng" dirty="0" smtClean="0">
                <a:latin typeface="Berlin Sans FB" panose="020E0602020502020306" pitchFamily="34" charset="0"/>
              </a:rPr>
              <a:t>souvenirs d’enfance  </a:t>
            </a:r>
          </a:p>
          <a:p>
            <a:pPr algn="ctr"/>
            <a:r>
              <a:rPr lang="fr-FR" sz="4400" dirty="0" smtClean="0">
                <a:latin typeface="Berlin Sans FB" panose="020E0602020502020306" pitchFamily="34" charset="0"/>
              </a:rPr>
              <a:t>- je les aime! </a:t>
            </a:r>
            <a:r>
              <a:rPr lang="fr-FR" sz="4400" dirty="0" smtClean="0">
                <a:latin typeface="Berlin Sans FB" panose="020E0602020502020306" pitchFamily="34" charset="0"/>
                <a:sym typeface="Wingdings" pitchFamily="2" charset="2"/>
              </a:rPr>
              <a:t></a:t>
            </a:r>
            <a:endParaRPr lang="fr-FR" sz="4400" dirty="0" smtClean="0">
              <a:latin typeface="Berlin Sans FB" panose="020E0602020502020306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119212"/>
            <a:ext cx="3554091" cy="473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9" y="2819400"/>
            <a:ext cx="53848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713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-4446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erlin Sans FB" panose="020E0602020502020306" pitchFamily="34" charset="0"/>
              </a:rPr>
              <a:t>J’</a:t>
            </a:r>
            <a:r>
              <a:rPr lang="fr-FR" sz="48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aimais</a:t>
            </a:r>
            <a:r>
              <a:rPr lang="fr-FR" sz="4800" dirty="0" smtClean="0">
                <a:latin typeface="Berlin Sans FB" panose="020E0602020502020306" pitchFamily="34" charset="0"/>
              </a:rPr>
              <a:t> lire et j’</a:t>
            </a:r>
            <a:r>
              <a:rPr lang="fr-FR" sz="48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adorais</a:t>
            </a:r>
            <a:r>
              <a:rPr lang="fr-FR" sz="4800" dirty="0" smtClean="0">
                <a:latin typeface="Berlin Sans FB" panose="020E0602020502020306" pitchFamily="34" charset="0"/>
              </a:rPr>
              <a:t> les livres de coloriages.</a:t>
            </a:r>
            <a:endParaRPr lang="fr-FR" sz="4800" dirty="0" smtClean="0">
              <a:latin typeface="Berlin Sans FB" panose="020E0602020502020306" pitchFamily="34" charset="0"/>
            </a:endParaRPr>
          </a:p>
        </p:txBody>
      </p:sp>
      <p:pic>
        <p:nvPicPr>
          <p:cNvPr id="19458" name="Picture 2" descr="https://fbcdn-sphotos-b-a.akamaihd.net/hphotos-ak-ash3/561226_10201045238199720_1845164746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7349"/>
            <a:ext cx="6934200" cy="520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2028" t="11714" r="2028" b="2644"/>
          <a:stretch/>
        </p:blipFill>
        <p:spPr>
          <a:xfrm>
            <a:off x="6629400" y="1447800"/>
            <a:ext cx="2133600" cy="2667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3657600"/>
            <a:ext cx="1847850" cy="2476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/>
          <a:srcRect l="-1" r="2857" b="11381"/>
          <a:stretch/>
        </p:blipFill>
        <p:spPr>
          <a:xfrm rot="20208777">
            <a:off x="6712598" y="4631546"/>
            <a:ext cx="2590800" cy="211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59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-4446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erlin Sans FB" panose="020E0602020502020306" pitchFamily="34" charset="0"/>
              </a:rPr>
              <a:t>Quand j’</a:t>
            </a:r>
            <a:r>
              <a:rPr lang="fr-FR" sz="48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avais</a:t>
            </a:r>
            <a:r>
              <a:rPr lang="fr-FR" sz="4800" dirty="0" smtClean="0">
                <a:latin typeface="Berlin Sans FB" panose="020E0602020502020306" pitchFamily="34" charset="0"/>
              </a:rPr>
              <a:t> 10 ans, je </a:t>
            </a:r>
            <a:r>
              <a:rPr lang="fr-FR" sz="48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préférais</a:t>
            </a:r>
            <a:r>
              <a:rPr lang="fr-FR" sz="4800" dirty="0" smtClean="0">
                <a:latin typeface="Berlin Sans FB" panose="020E0602020502020306" pitchFamily="34" charset="0"/>
              </a:rPr>
              <a:t> les livres de R. L. </a:t>
            </a:r>
            <a:r>
              <a:rPr lang="fr-FR" sz="4800" dirty="0" err="1" smtClean="0">
                <a:latin typeface="Berlin Sans FB" panose="020E0602020502020306" pitchFamily="34" charset="0"/>
              </a:rPr>
              <a:t>Stine</a:t>
            </a:r>
            <a:r>
              <a:rPr lang="fr-FR" sz="4800" dirty="0" smtClean="0">
                <a:latin typeface="Berlin Sans FB" panose="020E0602020502020306" pitchFamily="34" charset="0"/>
              </a:rPr>
              <a:t>.</a:t>
            </a:r>
            <a:endParaRPr lang="fr-FR" sz="4800" dirty="0" smtClean="0">
              <a:latin typeface="Berlin Sans FB" panose="020E0602020502020306" pitchFamily="34" charset="0"/>
            </a:endParaRPr>
          </a:p>
        </p:txBody>
      </p:sp>
      <p:pic>
        <p:nvPicPr>
          <p:cNvPr id="3074" name="Picture 2" descr="http://vignette3.wikia.nocookie.net/goosebumps/images/a/a1/Images2.jpg/revision/latest?cb=201108172243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0613"/>
            <a:ext cx="2895600" cy="418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vignette3.wikia.nocookie.net/goosebumps/images/1/15/N11665.jpg/revision/latest?cb=200903120125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319" y="2594429"/>
            <a:ext cx="2768333" cy="424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1.fantasticfiction.co.uk/images/n2/n1169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601500"/>
            <a:ext cx="3009900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35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-4446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erlin Sans FB" panose="020E0602020502020306" pitchFamily="34" charset="0"/>
              </a:rPr>
              <a:t>J’</a:t>
            </a:r>
            <a:r>
              <a:rPr lang="fr-FR" sz="4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avais</a:t>
            </a:r>
            <a:r>
              <a:rPr lang="fr-FR" sz="4400" dirty="0" smtClean="0">
                <a:latin typeface="Berlin Sans FB" panose="020E0602020502020306" pitchFamily="34" charset="0"/>
              </a:rPr>
              <a:t> </a:t>
            </a:r>
            <a:r>
              <a:rPr lang="fr-FR" sz="4400" dirty="0" smtClean="0">
                <a:latin typeface="Berlin Sans FB" panose="020E0602020502020306" pitchFamily="34" charset="0"/>
              </a:rPr>
              <a:t>très peur de </a:t>
            </a:r>
            <a:r>
              <a:rPr lang="fr-FR" sz="4400" dirty="0" smtClean="0">
                <a:latin typeface="Berlin Sans FB" panose="020E0602020502020306" pitchFamily="34" charset="0"/>
              </a:rPr>
              <a:t>Père Noël quand j’</a:t>
            </a:r>
            <a:r>
              <a:rPr lang="fr-FR" sz="4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étais</a:t>
            </a:r>
            <a:r>
              <a:rPr lang="fr-FR" sz="4400" dirty="0" smtClean="0">
                <a:latin typeface="Berlin Sans FB" panose="020E0602020502020306" pitchFamily="34" charset="0"/>
              </a:rPr>
              <a:t> petite.  </a:t>
            </a:r>
            <a:r>
              <a:rPr lang="fr-FR" sz="4400" dirty="0" smtClean="0">
                <a:latin typeface="Berlin Sans FB" panose="020E0602020502020306" pitchFamily="34" charset="0"/>
              </a:rPr>
              <a:t>Je ne l’</a:t>
            </a:r>
            <a:r>
              <a:rPr lang="fr-FR" sz="4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aimais</a:t>
            </a:r>
            <a:r>
              <a:rPr lang="fr-FR" sz="4400" dirty="0" smtClean="0">
                <a:latin typeface="Berlin Sans FB" panose="020E0602020502020306" pitchFamily="34" charset="0"/>
              </a:rPr>
              <a:t> pas.</a:t>
            </a:r>
          </a:p>
        </p:txBody>
      </p:sp>
      <p:pic>
        <p:nvPicPr>
          <p:cNvPr id="22530" name="Picture 2" descr="https://fbcdn-sphotos-c-a.akamaihd.net/hphotos-ak-ash3/73973_10201045237599705_1544520640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153" y="1679512"/>
            <a:ext cx="6904648" cy="517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78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874039"/>
            <a:ext cx="8382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erlin Sans FB" panose="020E0602020502020306" pitchFamily="34" charset="0"/>
              </a:rPr>
              <a:t>Quand j’</a:t>
            </a:r>
            <a:r>
              <a:rPr lang="fr-FR" sz="4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étais</a:t>
            </a:r>
            <a:r>
              <a:rPr lang="fr-FR" sz="4400" dirty="0" smtClean="0">
                <a:latin typeface="Berlin Sans FB" panose="020E0602020502020306" pitchFamily="34" charset="0"/>
              </a:rPr>
              <a:t> petite, </a:t>
            </a:r>
            <a:r>
              <a:rPr lang="fr-FR" sz="4400" dirty="0" smtClean="0">
                <a:latin typeface="Berlin Sans FB" panose="020E0602020502020306" pitchFamily="34" charset="0"/>
              </a:rPr>
              <a:t>j’</a:t>
            </a:r>
            <a:r>
              <a:rPr lang="fr-FR" sz="4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aimais</a:t>
            </a:r>
            <a:r>
              <a:rPr lang="fr-FR" sz="4400" dirty="0" smtClean="0">
                <a:latin typeface="Berlin Sans FB" panose="020E0602020502020306" pitchFamily="34" charset="0"/>
              </a:rPr>
              <a:t> regarder la </a:t>
            </a:r>
            <a:r>
              <a:rPr lang="fr-FR" sz="4400" dirty="0" smtClean="0">
                <a:latin typeface="Berlin Sans FB" panose="020E0602020502020306" pitchFamily="34" charset="0"/>
              </a:rPr>
              <a:t>télé chaque matin avant </a:t>
            </a:r>
            <a:r>
              <a:rPr lang="fr-FR" sz="4400" dirty="0" smtClean="0">
                <a:latin typeface="Berlin Sans FB" panose="020E0602020502020306" pitchFamily="34" charset="0"/>
              </a:rPr>
              <a:t>l’école, et le samedi matin aussi.</a:t>
            </a:r>
            <a:endParaRPr lang="fr-FR" sz="4400" dirty="0">
              <a:latin typeface="Berlin Sans FB" panose="020E06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3124200"/>
            <a:ext cx="5638800" cy="3183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6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81" y="-7302"/>
            <a:ext cx="1870056" cy="2695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ttp://userserve-ak.last.fm/serve/_/18730275/Chip+N+Dale+Rescue+Rangers+RescueRangerspi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7764"/>
            <a:ext cx="2151343" cy="235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81" y="3020579"/>
            <a:ext cx="1905001" cy="144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684" y="2508897"/>
            <a:ext cx="3022436" cy="2188244"/>
          </a:xfrm>
          <a:prstGeom prst="rect">
            <a:avLst/>
          </a:prstGeom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920" y="0"/>
            <a:ext cx="2316486" cy="232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5049132"/>
            <a:ext cx="5581650" cy="1808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467" y="15363"/>
            <a:ext cx="238125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66975" y="2712061"/>
            <a:ext cx="50346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erlin Sans FB" panose="020E0602020502020306" pitchFamily="34" charset="0"/>
              </a:rPr>
              <a:t>Voici, mes </a:t>
            </a:r>
            <a:r>
              <a:rPr lang="fr-FR" sz="4400" i="1" u="sng" dirty="0" smtClean="0">
                <a:latin typeface="Berlin Sans FB" panose="020E0602020502020306" pitchFamily="34" charset="0"/>
              </a:rPr>
              <a:t>dessins animés</a:t>
            </a:r>
            <a:r>
              <a:rPr lang="fr-FR" sz="4400" dirty="0" smtClean="0">
                <a:latin typeface="Berlin Sans FB" panose="020E0602020502020306" pitchFamily="34" charset="0"/>
              </a:rPr>
              <a:t> préférés</a:t>
            </a:r>
            <a:endParaRPr lang="fr-FR" sz="4400" dirty="0">
              <a:latin typeface="Berlin Sans FB" panose="020E06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66051" y="14837"/>
            <a:ext cx="2138366" cy="160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72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" y="0"/>
            <a:ext cx="4686300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915" y="0"/>
            <a:ext cx="3948601" cy="2961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665" y="4735239"/>
            <a:ext cx="1973350" cy="2122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494" y="4191000"/>
            <a:ext cx="4004505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5822" y="3272369"/>
            <a:ext cx="2176575" cy="33215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142383" y="2809468"/>
            <a:ext cx="67856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erlin Sans FB" panose="020E0602020502020306" pitchFamily="34" charset="0"/>
              </a:rPr>
              <a:t>Quand j’</a:t>
            </a:r>
            <a:r>
              <a:rPr lang="fr-FR" sz="4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étais</a:t>
            </a:r>
            <a:r>
              <a:rPr lang="fr-FR" sz="4400" dirty="0" smtClean="0">
                <a:latin typeface="Berlin Sans FB" panose="020E0602020502020306" pitchFamily="34" charset="0"/>
              </a:rPr>
              <a:t> </a:t>
            </a:r>
            <a:r>
              <a:rPr lang="fr-FR" sz="4400" dirty="0" smtClean="0">
                <a:latin typeface="Berlin Sans FB" panose="020E0602020502020306" pitchFamily="34" charset="0"/>
              </a:rPr>
              <a:t>très jeune</a:t>
            </a:r>
            <a:r>
              <a:rPr lang="fr-FR" sz="4400" dirty="0">
                <a:latin typeface="Berlin Sans FB" panose="020E0602020502020306" pitchFamily="34" charset="0"/>
              </a:rPr>
              <a:t>, </a:t>
            </a:r>
            <a:r>
              <a:rPr lang="fr-FR" sz="4400" dirty="0" smtClean="0">
                <a:latin typeface="Berlin Sans FB" panose="020E0602020502020306" pitchFamily="34" charset="0"/>
              </a:rPr>
              <a:t>j’</a:t>
            </a:r>
            <a:r>
              <a:rPr lang="fr-FR" sz="4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aimais </a:t>
            </a:r>
            <a:r>
              <a:rPr lang="fr-FR" sz="4400" dirty="0" smtClean="0">
                <a:latin typeface="Berlin Sans FB" panose="020E0602020502020306" pitchFamily="34" charset="0"/>
              </a:rPr>
              <a:t>jouer</a:t>
            </a:r>
            <a:r>
              <a:rPr lang="fr-FR" sz="4400" dirty="0" smtClean="0">
                <a:latin typeface="Berlin Sans FB" panose="020E0602020502020306" pitchFamily="34" charset="0"/>
              </a:rPr>
              <a:t> </a:t>
            </a:r>
            <a:r>
              <a:rPr lang="fr-FR" sz="4400" dirty="0" smtClean="0">
                <a:latin typeface="Berlin Sans FB" panose="020E0602020502020306" pitchFamily="34" charset="0"/>
              </a:rPr>
              <a:t>avec des </a:t>
            </a:r>
            <a:r>
              <a:rPr lang="fr-FR" sz="4400" i="1" u="sng" dirty="0" smtClean="0">
                <a:latin typeface="Berlin Sans FB" panose="020E0602020502020306" pitchFamily="34" charset="0"/>
              </a:rPr>
              <a:t>poupées</a:t>
            </a:r>
            <a:r>
              <a:rPr lang="fr-FR" sz="4400" dirty="0" smtClean="0">
                <a:latin typeface="Berlin Sans FB" panose="020E0602020502020306" pitchFamily="34" charset="0"/>
              </a:rPr>
              <a:t> tous les jours.</a:t>
            </a:r>
            <a:endParaRPr lang="fr-FR" sz="44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62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3.etsystatic.com/000/0/5801864/il_fullxfull.171533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08" y="1272235"/>
            <a:ext cx="7467600" cy="5585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24581" y="228600"/>
            <a:ext cx="91685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erlin Sans FB" panose="020E0602020502020306" pitchFamily="34" charset="0"/>
              </a:rPr>
              <a:t>J’</a:t>
            </a:r>
            <a:r>
              <a:rPr lang="fr-FR" sz="4400" dirty="0" smtClean="0">
                <a:solidFill>
                  <a:srgbClr val="00B0F0"/>
                </a:solidFill>
                <a:latin typeface="Berlin Sans FB" panose="020E0602020502020306" pitchFamily="34" charset="0"/>
              </a:rPr>
              <a:t>avais</a:t>
            </a:r>
            <a:r>
              <a:rPr lang="fr-FR" sz="4400" dirty="0" smtClean="0">
                <a:latin typeface="Berlin Sans FB" panose="020E0602020502020306" pitchFamily="34" charset="0"/>
              </a:rPr>
              <a:t> </a:t>
            </a:r>
            <a:r>
              <a:rPr lang="fr-FR" sz="4400" dirty="0" smtClean="0">
                <a:latin typeface="Berlin Sans FB" panose="020E0602020502020306" pitchFamily="34" charset="0"/>
              </a:rPr>
              <a:t>cette maison de poupée.</a:t>
            </a:r>
            <a:endParaRPr lang="fr-FR" sz="44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31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3" name="Picture 11" descr="http://cdn4.blogs.babble.com/toddler-times/files/morevintagetoys/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032" y="15240"/>
            <a:ext cx="3110568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http://www.samstoybox.com/toypics/SpirographBox8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" y="0"/>
            <a:ext cx="3489961" cy="1996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Picture 15" descr="http://themoderatevoice.com/wp-content/uploads/2012/03/etch_a_sketch-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" y="3374136"/>
            <a:ext cx="3870960" cy="348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657600" y="3115276"/>
            <a:ext cx="533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erlin Sans FB" panose="020E0602020502020306" pitchFamily="34" charset="0"/>
              </a:rPr>
              <a:t>Voici mes autres </a:t>
            </a:r>
            <a:r>
              <a:rPr lang="fr-FR" sz="4400" i="1" u="sng" dirty="0" smtClean="0">
                <a:latin typeface="Berlin Sans FB" panose="020E0602020502020306" pitchFamily="34" charset="0"/>
              </a:rPr>
              <a:t>jouets</a:t>
            </a:r>
            <a:r>
              <a:rPr lang="fr-FR" sz="4400" dirty="0" smtClean="0">
                <a:latin typeface="Berlin Sans FB" panose="020E0602020502020306" pitchFamily="34" charset="0"/>
              </a:rPr>
              <a:t> préférés.</a:t>
            </a:r>
            <a:endParaRPr lang="fr-FR" sz="4400" dirty="0">
              <a:latin typeface="Berlin Sans FB" panose="020E0602020502020306" pitchFamily="34" charset="0"/>
            </a:endParaRPr>
          </a:p>
        </p:txBody>
      </p:sp>
      <p:pic>
        <p:nvPicPr>
          <p:cNvPr id="6" name="Picture 2" descr="http://static.retrojunk.com/image/96a_259cfa78a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957854"/>
            <a:ext cx="2301513" cy="181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encrypted-tbn3.gstatic.com/images?q=tbn:ANd9GcQNxizptkKJYYlJoGzGGrqmSmZ23YSl2btoQop1Rq8uif0sfuL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56396"/>
            <a:ext cx="2438400" cy="2321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737100"/>
            <a:ext cx="2120900" cy="212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23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</TotalTime>
  <Words>225</Words>
  <Application>Microsoft Office PowerPoint</Application>
  <PresentationFormat>On-screen Show (4:3)</PresentationFormat>
  <Paragraphs>35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Berlin Sans FB</vt:lpstr>
      <vt:lpstr>Calibri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41</cp:revision>
  <dcterms:created xsi:type="dcterms:W3CDTF">2013-04-06T14:41:45Z</dcterms:created>
  <dcterms:modified xsi:type="dcterms:W3CDTF">2015-03-20T12:59:16Z</dcterms:modified>
</cp:coreProperties>
</file>